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61806-CDD4-4EEE-AF61-1C39FE5A6468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8160CE-9805-45E5-8411-81871D59FC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292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1F6CF-07BD-4119-BAFD-142CB42931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4D2181-E76C-4C39-9476-5305559FAA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AF5F5-097C-44A0-9F30-D6588E55DE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D3FCA-681B-4D6C-A6C6-3B628EA937D0}" type="datetime1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CEE59-8737-4C75-A685-B56ADF60D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C9A6D9-EE30-4E36-A94B-DB27258E9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30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DEC0D-A821-4492-AC51-CC2919D03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1077A-3B63-4AC0-A2B8-057BE30B9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DEDC29-2F2E-4A50-91F3-A3824336E1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FA96-4C17-46A4-988F-77438A1B7D86}" type="datetime1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1A712-50C7-4A28-A6DC-4484BE7E3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A8489A-78A0-47C1-A318-B0E3B206B0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582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2F4B7-2B30-45EE-BEBD-8789674BE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194F5B-30EC-46ED-9ED0-FE31EEB64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ECDF70-7730-46BA-BCCF-C5D016573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2556-7707-496E-AE93-FBA31EC8D6AE}" type="datetime1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412A4-723C-476E-9683-25BAB9F16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67434D-28A1-4685-A3AA-F831D6EEC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943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ECF1E-DABA-4864-AF08-3E0DECA18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26101-A54A-45E9-B9F1-FA2CD37B8D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9C36A8-5700-48A6-8F30-2EC14CD2AC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AD0AF9-FC0E-4497-9BF6-4CB28C21B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8916A-748E-4A68-A1D5-350F01AA3080}" type="datetime1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98319F-77E3-4112-A6C5-2B76F1319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67A876-BE12-4C0F-BBD7-281E5BE11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712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0893A-3BCD-4D9A-B7E2-B81E2D0B1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D92309-535A-44B4-850F-E266C9A876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CCEFDF-D0FD-4827-A01E-778A27612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7051B4-995E-4CBC-94B5-CAB30D795F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84C9A0-C17C-4D86-817E-329B831E74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91A3E7-1C41-4C76-90DB-73D44A1C7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B757-CB8E-457F-AA06-909E557B11D8}" type="datetime1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80C416-EFD3-40B1-9A3B-6A5B5DB3D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9ECA60-08DE-417B-B33B-6C48E89DD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461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5A66C-335A-4235-858C-2623EFE50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A821C8-3D4D-43B9-B983-BB9FE08B3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64596-ACD6-461C-9C1C-31A2B4E6F7C2}" type="datetime1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E47D99-7FA2-4BBE-960E-F7D18288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F77D57-4067-45F3-89AC-B76E31FCA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317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12EC09-4173-4E36-BA40-62E79A6CE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CE5A9-1B27-48EB-A134-37607BD96BEF}" type="datetime1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644715-24FF-4A56-8AD4-977F44564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BDB905-01FB-45AE-B041-03AC36412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32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30622-0496-40A2-85F5-35AC7C8A8F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FEA878-9838-4B19-8739-D0E6CB83BB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3AC097-AC39-4570-B040-4C3FEA8E91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EBEB2-9F78-488B-A8A5-AFB6D1C7D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5CCE0-BDE6-4E40-A78A-5446FF2FB924}" type="datetime1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8D3F44-7B70-4E12-AA7B-88C48F5FF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7AC2F-65CE-4456-9B82-FAB7D6E6D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4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A756D-6674-4474-A906-8749C46A3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2D81D2-6DEA-4F64-A908-BD08554C7C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695DEC-03C6-413A-9232-C018FEEA9B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5C923F-7ABF-4648-A1C7-218980FA3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4C747-CC57-4737-A105-4EB4B059BBCB}" type="datetime1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3B115-C1C5-496E-9161-BEAF0A659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04E397-1292-4965-83D1-3EF60D691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05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D07EF-39CA-4A0B-8A50-17FC94D1D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B4C211-9A53-4214-9444-F18AD34EAD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BBA87-CDD0-497D-9549-75DA9EF76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63962-8E23-4CB3-8175-651079A30BCB}" type="datetime1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D02B37-24A6-4314-88A9-5E77109E0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F46FE-3AE0-4D82-ABBF-21B022084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767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F7B0D2-8466-4D35-85CA-3A155239B0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CA68E-FBF7-4017-8EC5-18C12D5C56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DA8F9-76F5-4B5C-B80C-8E076B2D1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7F131-6E25-46E6-BEC7-BFB7E38D4A1D}" type="datetime1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E6530-5951-48A8-8264-B4EFBEA9F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https://www.hytheprimaryschool.co.uk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E6CA63-F5D0-49FF-B6D4-6F915E71F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58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B3DE17-B381-405E-9219-5EFD5542B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6DA9F-4336-43DB-A0B0-0BE261A9D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F501BB-A0F7-48B4-BF7F-A3731E08E8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F5AE4-299C-4C1A-8A27-DB09B13FF536}" type="datetime1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E08A2-C7D4-4B9D-B1F0-1F1B0AC99D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https://www.hytheprimaryschool.co.uk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F8A7B-3C77-44F9-9773-D229309714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E150D-9FCA-43F5-96C4-659A159035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212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BFAD-E25F-42BA-84D0-57EEE1448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204800"/>
            <a:ext cx="11717598" cy="6653199"/>
          </a:xfrm>
        </p:spPr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340F0A-7026-45B4-86E9-A6139C064D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9038" y="219326"/>
            <a:ext cx="9453278" cy="1045507"/>
          </a:xfrm>
        </p:spPr>
        <p:txBody>
          <a:bodyPr>
            <a:noAutofit/>
          </a:bodyPr>
          <a:lstStyle/>
          <a:p>
            <a:r>
              <a:rPr lang="en-GB" sz="3600" b="1" dirty="0"/>
              <a:t>Do you have a child starting school in September 2026?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35893E-B3C0-4DEB-B156-900CF31F4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997" y="1347852"/>
            <a:ext cx="2474615" cy="17644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A939EE-22AE-42C9-A7BE-1A8C362F89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019" y="3821985"/>
            <a:ext cx="1745170" cy="14373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350CFD-4B9C-4D12-98B5-1B097F73DA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5306" y="1120889"/>
            <a:ext cx="1536192" cy="117214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2B8AE9C-F309-4831-BBD5-403605619C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37" y="1636052"/>
            <a:ext cx="2566650" cy="143732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1D213D8-6749-4C0C-B6AD-C034E9EF2A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483" y="3679865"/>
            <a:ext cx="3271353" cy="16002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DF9FF1A-D957-478F-A061-328A72879A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01" y="411832"/>
            <a:ext cx="974757" cy="68465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282D82E-1D92-4176-B878-C0BCB5C064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0507" y="4962554"/>
            <a:ext cx="547388" cy="4019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9F7BF01-C9D7-4483-8818-D53789EC42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068" y="5776857"/>
            <a:ext cx="974757" cy="68465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FACFCF0-F24D-4A0A-ADF5-C95CEEEA43DD}"/>
              </a:ext>
            </a:extLst>
          </p:cNvPr>
          <p:cNvSpPr txBox="1"/>
          <p:nvPr/>
        </p:nvSpPr>
        <p:spPr>
          <a:xfrm>
            <a:off x="3816238" y="3580006"/>
            <a:ext cx="164895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I</a:t>
            </a:r>
            <a:r>
              <a:rPr lang="en-GB" sz="1600" b="1" dirty="0">
                <a:solidFill>
                  <a:srgbClr val="002060"/>
                </a:solidFill>
              </a:rPr>
              <a:t>nclusive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N</a:t>
            </a:r>
            <a:r>
              <a:rPr lang="en-GB" sz="1600" b="1" dirty="0">
                <a:solidFill>
                  <a:srgbClr val="002060"/>
                </a:solidFill>
              </a:rPr>
              <a:t>urturing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S</a:t>
            </a:r>
            <a:r>
              <a:rPr lang="en-GB" sz="1600" b="1" dirty="0">
                <a:solidFill>
                  <a:srgbClr val="002060"/>
                </a:solidFill>
              </a:rPr>
              <a:t>upportive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P</a:t>
            </a:r>
            <a:r>
              <a:rPr lang="en-GB" sz="1600" b="1" dirty="0">
                <a:solidFill>
                  <a:srgbClr val="002060"/>
                </a:solidFill>
              </a:rPr>
              <a:t>ositive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I</a:t>
            </a:r>
            <a:r>
              <a:rPr lang="en-GB" sz="1600" b="1" dirty="0">
                <a:solidFill>
                  <a:srgbClr val="002060"/>
                </a:solidFill>
              </a:rPr>
              <a:t>nquisitive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R</a:t>
            </a:r>
            <a:r>
              <a:rPr lang="en-GB" sz="1600" b="1" dirty="0">
                <a:solidFill>
                  <a:srgbClr val="002060"/>
                </a:solidFill>
              </a:rPr>
              <a:t>eflective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E</a:t>
            </a:r>
            <a:r>
              <a:rPr lang="en-GB" sz="1600" b="1" dirty="0">
                <a:solidFill>
                  <a:srgbClr val="002060"/>
                </a:solidFill>
              </a:rPr>
              <a:t>xciting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FF0000"/>
                </a:solidFill>
              </a:rPr>
              <a:t>D</a:t>
            </a:r>
            <a:r>
              <a:rPr lang="en-GB" sz="1600" b="1" dirty="0">
                <a:solidFill>
                  <a:srgbClr val="002060"/>
                </a:solidFill>
              </a:rPr>
              <a:t>eveloping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42A55DD-D410-41B5-B055-DB33A3975676}"/>
              </a:ext>
            </a:extLst>
          </p:cNvPr>
          <p:cNvSpPr txBox="1"/>
          <p:nvPr/>
        </p:nvSpPr>
        <p:spPr>
          <a:xfrm>
            <a:off x="199744" y="3111516"/>
            <a:ext cx="2897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your child grow in our Apple Class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4E1D586-6E4C-4249-A600-D8495773D21D}"/>
              </a:ext>
            </a:extLst>
          </p:cNvPr>
          <p:cNvSpPr txBox="1"/>
          <p:nvPr/>
        </p:nvSpPr>
        <p:spPr>
          <a:xfrm>
            <a:off x="791568" y="3146536"/>
            <a:ext cx="2617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34861CA-11E2-4CA0-94EA-0AE06D1587DD}"/>
              </a:ext>
            </a:extLst>
          </p:cNvPr>
          <p:cNvSpPr txBox="1"/>
          <p:nvPr/>
        </p:nvSpPr>
        <p:spPr>
          <a:xfrm rot="20065794">
            <a:off x="7783204" y="4110241"/>
            <a:ext cx="3726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Busy bee time to learn, discover and grow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EDB48AFD-A016-4611-AF83-52F4EF16CF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0598" y="2148100"/>
            <a:ext cx="1929096" cy="962603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E7AFA99-5B1E-4A0C-BFA5-DE4125A1CD5C}"/>
              </a:ext>
            </a:extLst>
          </p:cNvPr>
          <p:cNvSpPr txBox="1"/>
          <p:nvPr/>
        </p:nvSpPr>
        <p:spPr>
          <a:xfrm>
            <a:off x="9610598" y="3149712"/>
            <a:ext cx="2023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Free local parking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A889799C-D18C-431C-B021-E7A2E79DBAD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3527" y="1440592"/>
            <a:ext cx="1383128" cy="673383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4FCE321-9498-40B5-9C25-69F070C0271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5522" y="1364207"/>
            <a:ext cx="522265" cy="72187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F7A3466-7E77-4CC5-AAEB-A8EF2ACE063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739" y="1620770"/>
            <a:ext cx="579586" cy="54971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60E08E9E-40F5-410F-BA52-3006C28F5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302" y="4452883"/>
            <a:ext cx="547388" cy="40192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E651A59-B5A9-4267-8515-89EB91CE43E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5146" y="4177294"/>
            <a:ext cx="547388" cy="40192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EDDF465-43B6-4669-8ADE-3EC06397FD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429" y="4644443"/>
            <a:ext cx="547388" cy="401924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1E1DE2CB-1D52-472C-BC4D-CDA314A50432}"/>
              </a:ext>
            </a:extLst>
          </p:cNvPr>
          <p:cNvSpPr txBox="1"/>
          <p:nvPr/>
        </p:nvSpPr>
        <p:spPr>
          <a:xfrm>
            <a:off x="1599038" y="5601955"/>
            <a:ext cx="85142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Open events held on Wednesday 22 October at 9.15 and Monday 24 November at 9.15.  Children welcome.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79DBAE-BB44-45D7-8E0F-7A502219B3A7}"/>
              </a:ext>
            </a:extLst>
          </p:cNvPr>
          <p:cNvSpPr txBox="1"/>
          <p:nvPr/>
        </p:nvSpPr>
        <p:spPr>
          <a:xfrm>
            <a:off x="499816" y="1034585"/>
            <a:ext cx="35641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002060"/>
                </a:solidFill>
              </a:rPr>
              <a:t>Be Inspired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0940229-2DA1-4CFD-A7E2-746A2A8B3AD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443" y="2230086"/>
            <a:ext cx="1755503" cy="14257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F70E01-3A8A-4BD7-BC8C-012CE56A082B}"/>
              </a:ext>
            </a:extLst>
          </p:cNvPr>
          <p:cNvSpPr txBox="1"/>
          <p:nvPr/>
        </p:nvSpPr>
        <p:spPr>
          <a:xfrm>
            <a:off x="3840090" y="3176459"/>
            <a:ext cx="27568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Our mission is to be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1B2ECB-DD1F-440A-AE96-E07DFDE13874}"/>
              </a:ext>
            </a:extLst>
          </p:cNvPr>
          <p:cNvSpPr txBox="1"/>
          <p:nvPr/>
        </p:nvSpPr>
        <p:spPr>
          <a:xfrm>
            <a:off x="7635194" y="3452443"/>
            <a:ext cx="2327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Wraparound Provision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8FE3822-0359-435A-905E-549926DE7B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2315" y="331241"/>
            <a:ext cx="974757" cy="68465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098B3B8-3E96-41AE-8C24-D539412874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3089" y="6016622"/>
            <a:ext cx="974757" cy="684658"/>
          </a:xfrm>
          <a:prstGeom prst="rect">
            <a:avLst/>
          </a:prstGeom>
        </p:spPr>
      </p:pic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68FD1505-6DC3-4A4E-BD36-AF2759C09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72196" y="6508849"/>
            <a:ext cx="4114800" cy="321977"/>
          </a:xfrm>
        </p:spPr>
        <p:txBody>
          <a:bodyPr/>
          <a:lstStyle/>
          <a:p>
            <a:r>
              <a:rPr lang="en-GB" dirty="0"/>
              <a:t>https://www.hytheprimaryschool.co.uk</a:t>
            </a:r>
          </a:p>
        </p:txBody>
      </p:sp>
    </p:spTree>
    <p:extLst>
      <p:ext uri="{BB962C8B-B14F-4D97-AF65-F5344CB8AC3E}">
        <p14:creationId xmlns:p14="http://schemas.microsoft.com/office/powerpoint/2010/main" val="2209135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78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 Green</dc:creator>
  <cp:lastModifiedBy>K Smith</cp:lastModifiedBy>
  <cp:revision>15</cp:revision>
  <cp:lastPrinted>2024-11-14T10:41:04Z</cp:lastPrinted>
  <dcterms:created xsi:type="dcterms:W3CDTF">2024-11-12T11:43:53Z</dcterms:created>
  <dcterms:modified xsi:type="dcterms:W3CDTF">2025-09-16T07:24:40Z</dcterms:modified>
</cp:coreProperties>
</file>